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7" r:id="rId11"/>
    <p:sldId id="262" r:id="rId12"/>
    <p:sldId id="263" r:id="rId13"/>
    <p:sldId id="268" r:id="rId14"/>
    <p:sldId id="26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31EA-952B-4B21-8CC9-53DD37D1AAE2}" v="5" dt="2019-05-22T08:39:11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>
        <p:scale>
          <a:sx n="87" d="100"/>
          <a:sy n="87" d="100"/>
        </p:scale>
        <p:origin x="51" y="1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jie lan" userId="207bbb8236e80ef9" providerId="LiveId" clId="{1BA431EA-952B-4B21-8CC9-53DD37D1AAE2}"/>
    <pc:docChg chg="custSel modSld">
      <pc:chgData name="xinjie lan" userId="207bbb8236e80ef9" providerId="LiveId" clId="{1BA431EA-952B-4B21-8CC9-53DD37D1AAE2}" dt="2019-05-22T08:50:59.951" v="170" actId="20577"/>
      <pc:docMkLst>
        <pc:docMk/>
      </pc:docMkLst>
      <pc:sldChg chg="addSp delSp modSp">
        <pc:chgData name="xinjie lan" userId="207bbb8236e80ef9" providerId="LiveId" clId="{1BA431EA-952B-4B21-8CC9-53DD37D1AAE2}" dt="2019-05-22T08:42:50.266" v="112" actId="20577"/>
        <pc:sldMkLst>
          <pc:docMk/>
          <pc:sldMk cId="1652133998" sldId="256"/>
        </pc:sldMkLst>
        <pc:spChg chg="del">
          <ac:chgData name="xinjie lan" userId="207bbb8236e80ef9" providerId="LiveId" clId="{1BA431EA-952B-4B21-8CC9-53DD37D1AAE2}" dt="2019-05-22T08:36:39.938" v="0" actId="931"/>
          <ac:spMkLst>
            <pc:docMk/>
            <pc:sldMk cId="1652133998" sldId="256"/>
            <ac:spMk id="3" creationId="{DA3BB958-DB88-4D08-9DE0-80578852B9A2}"/>
          </ac:spMkLst>
        </pc:spChg>
        <pc:spChg chg="mod">
          <ac:chgData name="xinjie lan" userId="207bbb8236e80ef9" providerId="LiveId" clId="{1BA431EA-952B-4B21-8CC9-53DD37D1AAE2}" dt="2019-05-22T08:42:50.266" v="112" actId="20577"/>
          <ac:spMkLst>
            <pc:docMk/>
            <pc:sldMk cId="1652133998" sldId="256"/>
            <ac:spMk id="7" creationId="{00000000-0000-0000-0000-000000000000}"/>
          </ac:spMkLst>
        </pc:spChg>
        <pc:spChg chg="add del mod">
          <ac:chgData name="xinjie lan" userId="207bbb8236e80ef9" providerId="LiveId" clId="{1BA431EA-952B-4B21-8CC9-53DD37D1AAE2}" dt="2019-05-22T08:38:15.267" v="7" actId="931"/>
          <ac:spMkLst>
            <pc:docMk/>
            <pc:sldMk cId="1652133998" sldId="256"/>
            <ac:spMk id="8" creationId="{A1E7432C-F4AB-44A3-88E3-1E9A043D84CC}"/>
          </ac:spMkLst>
        </pc:spChg>
        <pc:spChg chg="add del mod">
          <ac:chgData name="xinjie lan" userId="207bbb8236e80ef9" providerId="LiveId" clId="{1BA431EA-952B-4B21-8CC9-53DD37D1AAE2}" dt="2019-05-22T08:38:25.787" v="9"/>
          <ac:spMkLst>
            <pc:docMk/>
            <pc:sldMk cId="1652133998" sldId="256"/>
            <ac:spMk id="12" creationId="{BC50F8D1-D852-48F3-BF4B-6C4E0E517F56}"/>
          </ac:spMkLst>
        </pc:spChg>
        <pc:picChg chg="add del mod">
          <ac:chgData name="xinjie lan" userId="207bbb8236e80ef9" providerId="LiveId" clId="{1BA431EA-952B-4B21-8CC9-53DD37D1AAE2}" dt="2019-05-22T08:36:56.780" v="6" actId="478"/>
          <ac:picMkLst>
            <pc:docMk/>
            <pc:sldMk cId="1652133998" sldId="256"/>
            <ac:picMk id="4" creationId="{E6EF691A-4142-49C1-8722-A54B32D83875}"/>
          </ac:picMkLst>
        </pc:picChg>
        <pc:picChg chg="add del mod">
          <ac:chgData name="xinjie lan" userId="207bbb8236e80ef9" providerId="LiveId" clId="{1BA431EA-952B-4B21-8CC9-53DD37D1AAE2}" dt="2019-05-22T08:38:17.120" v="8" actId="478"/>
          <ac:picMkLst>
            <pc:docMk/>
            <pc:sldMk cId="1652133998" sldId="256"/>
            <ac:picMk id="10" creationId="{E06A10C3-B3BE-4B88-B7AB-04EEC0A5181C}"/>
          </ac:picMkLst>
        </pc:picChg>
        <pc:picChg chg="add mod">
          <ac:chgData name="xinjie lan" userId="207bbb8236e80ef9" providerId="LiveId" clId="{1BA431EA-952B-4B21-8CC9-53DD37D1AAE2}" dt="2019-05-22T08:39:41.471" v="19" actId="1076"/>
          <ac:picMkLst>
            <pc:docMk/>
            <pc:sldMk cId="1652133998" sldId="256"/>
            <ac:picMk id="14" creationId="{46A56D34-F2D2-45F0-A3CC-CB348F470743}"/>
          </ac:picMkLst>
        </pc:picChg>
        <pc:picChg chg="del">
          <ac:chgData name="xinjie lan" userId="207bbb8236e80ef9" providerId="LiveId" clId="{1BA431EA-952B-4B21-8CC9-53DD37D1AAE2}" dt="2019-05-22T08:36:42.339" v="1" actId="478"/>
          <ac:picMkLst>
            <pc:docMk/>
            <pc:sldMk cId="1652133998" sldId="256"/>
            <ac:picMk id="18" creationId="{F21FEB09-3D31-4C4C-B833-5E2E132A8995}"/>
          </ac:picMkLst>
        </pc:picChg>
      </pc:sldChg>
      <pc:sldChg chg="delSp modSp delAnim">
        <pc:chgData name="xinjie lan" userId="207bbb8236e80ef9" providerId="LiveId" clId="{1BA431EA-952B-4B21-8CC9-53DD37D1AAE2}" dt="2019-05-22T08:50:59.951" v="170" actId="20577"/>
        <pc:sldMkLst>
          <pc:docMk/>
          <pc:sldMk cId="1654255301" sldId="257"/>
        </pc:sldMkLst>
        <pc:spChg chg="mod">
          <ac:chgData name="xinjie lan" userId="207bbb8236e80ef9" providerId="LiveId" clId="{1BA431EA-952B-4B21-8CC9-53DD37D1AAE2}" dt="2019-05-22T08:40:38.837" v="95" actId="20577"/>
          <ac:spMkLst>
            <pc:docMk/>
            <pc:sldMk cId="1654255301" sldId="257"/>
            <ac:spMk id="13" creationId="{00000000-0000-0000-0000-000000000000}"/>
          </ac:spMkLst>
        </pc:spChg>
        <pc:spChg chg="mod">
          <ac:chgData name="xinjie lan" userId="207bbb8236e80ef9" providerId="LiveId" clId="{1BA431EA-952B-4B21-8CC9-53DD37D1AAE2}" dt="2019-05-22T08:50:59.951" v="170" actId="20577"/>
          <ac:spMkLst>
            <pc:docMk/>
            <pc:sldMk cId="1654255301" sldId="257"/>
            <ac:spMk id="14" creationId="{00000000-0000-0000-0000-000000000000}"/>
          </ac:spMkLst>
        </pc:spChg>
        <pc:picChg chg="del mod">
          <ac:chgData name="xinjie lan" userId="207bbb8236e80ef9" providerId="LiveId" clId="{1BA431EA-952B-4B21-8CC9-53DD37D1AAE2}" dt="2019-05-22T08:48:41.145" v="133" actId="478"/>
          <ac:picMkLst>
            <pc:docMk/>
            <pc:sldMk cId="1654255301" sldId="257"/>
            <ac:picMk id="3" creationId="{AFC3686D-856D-495D-9473-3DDA80AD9B2A}"/>
          </ac:picMkLst>
        </pc:picChg>
        <pc:picChg chg="del mod">
          <ac:chgData name="xinjie lan" userId="207bbb8236e80ef9" providerId="LiveId" clId="{1BA431EA-952B-4B21-8CC9-53DD37D1AAE2}" dt="2019-05-22T08:48:42.782" v="135" actId="478"/>
          <ac:picMkLst>
            <pc:docMk/>
            <pc:sldMk cId="1654255301" sldId="257"/>
            <ac:picMk id="4" creationId="{1AF6DA5C-49B1-4282-9147-A52FCD3254C6}"/>
          </ac:picMkLst>
        </pc:picChg>
      </pc:sldChg>
      <pc:sldChg chg="modSp">
        <pc:chgData name="xinjie lan" userId="207bbb8236e80ef9" providerId="LiveId" clId="{1BA431EA-952B-4B21-8CC9-53DD37D1AAE2}" dt="2019-05-22T08:49:20.825" v="154" actId="20577"/>
        <pc:sldMkLst>
          <pc:docMk/>
          <pc:sldMk cId="4010278615" sldId="258"/>
        </pc:sldMkLst>
        <pc:spChg chg="mod">
          <ac:chgData name="xinjie lan" userId="207bbb8236e80ef9" providerId="LiveId" clId="{1BA431EA-952B-4B21-8CC9-53DD37D1AAE2}" dt="2019-05-22T08:49:20.825" v="154" actId="20577"/>
          <ac:spMkLst>
            <pc:docMk/>
            <pc:sldMk cId="4010278615" sldId="258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5/22/2019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7040" y="2346216"/>
            <a:ext cx="5918960" cy="1921898"/>
          </a:xfrm>
        </p:spPr>
        <p:txBody>
          <a:bodyPr anchor="ctr">
            <a:normAutofit/>
          </a:bodyPr>
          <a:lstStyle/>
          <a:p>
            <a:r>
              <a:rPr lang="en-AU" sz="3600" dirty="0"/>
              <a:t>Xinjie Lan &amp; </a:t>
            </a:r>
            <a:r>
              <a:rPr lang="en-AU" sz="3600" dirty="0" err="1"/>
              <a:t>Liuyi</a:t>
            </a:r>
            <a:r>
              <a:rPr lang="en-AU" sz="3600" dirty="0"/>
              <a:t>  Chai </a:t>
            </a:r>
            <a:br>
              <a:rPr lang="en-AU" sz="3600" dirty="0"/>
            </a:br>
            <a:r>
              <a:rPr lang="en-AU" sz="3600" dirty="0"/>
              <a:t>Presentation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--- Story Read Software Development with NAO Robot</a:t>
            </a:r>
          </a:p>
        </p:txBody>
      </p:sp>
      <p:pic>
        <p:nvPicPr>
          <p:cNvPr id="14" name="Picture Placeholder 13" descr="A close up of a toy&#10;&#10;Description automatically generated">
            <a:extLst>
              <a:ext uri="{FF2B5EF4-FFF2-40B4-BE49-F238E27FC236}">
                <a16:creationId xmlns:a16="http://schemas.microsoft.com/office/drawing/2014/main" id="{46A56D34-F2D2-45F0-A3CC-CB348F470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68" y="1289856"/>
            <a:ext cx="4278287" cy="42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5035-72EE-4DEA-9A20-E9938103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Communication Media </a:t>
            </a:r>
            <a:r>
              <a:rPr lang="en-AU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E9D87-3C5F-4C9C-A996-DF80D5EE4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74455"/>
            <a:ext cx="6756857" cy="3291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919E5-AD9D-4335-B06A-0DF9E694ECFB}"/>
              </a:ext>
            </a:extLst>
          </p:cNvPr>
          <p:cNvSpPr txBox="1"/>
          <p:nvPr/>
        </p:nvSpPr>
        <p:spPr>
          <a:xfrm>
            <a:off x="1039446" y="5580185"/>
            <a:ext cx="821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Reference: A Mathematical Theory of Communication By C. E. SHANNON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6440A-6230-4064-B6E8-D5263538FE6C}"/>
              </a:ext>
            </a:extLst>
          </p:cNvPr>
          <p:cNvSpPr txBox="1"/>
          <p:nvPr/>
        </p:nvSpPr>
        <p:spPr>
          <a:xfrm>
            <a:off x="1104900" y="1505481"/>
            <a:ext cx="595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Shannon-Weaver Communication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2310A-DD56-42A4-9A60-DCFE8CC13183}"/>
              </a:ext>
            </a:extLst>
          </p:cNvPr>
          <p:cNvSpPr txBox="1"/>
          <p:nvPr/>
        </p:nvSpPr>
        <p:spPr>
          <a:xfrm>
            <a:off x="8292123" y="2485293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Email/Oral</a:t>
            </a:r>
          </a:p>
        </p:txBody>
      </p:sp>
    </p:spTree>
    <p:extLst>
      <p:ext uri="{BB962C8B-B14F-4D97-AF65-F5344CB8AC3E}">
        <p14:creationId xmlns:p14="http://schemas.microsoft.com/office/powerpoint/2010/main" val="1878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Importance of </a:t>
            </a:r>
            <a:r>
              <a:rPr lang="en-US" altLang="zh-CN" sz="3600" dirty="0"/>
              <a:t>learning </a:t>
            </a:r>
            <a:r>
              <a:rPr lang="en-AU" sz="3600" dirty="0"/>
              <a:t>the professional skills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10282115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Competitive when hunting for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Qualified IT professional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780218" cy="4572000"/>
          </a:xfrm>
        </p:spPr>
        <p:txBody>
          <a:bodyPr>
            <a:normAutofit/>
          </a:bodyPr>
          <a:lstStyle/>
          <a:p>
            <a:pPr algn="ctr"/>
            <a:endParaRPr lang="en-US" altLang="zh-CN" sz="7200" dirty="0"/>
          </a:p>
          <a:p>
            <a:pPr algn="ctr"/>
            <a:r>
              <a:rPr lang="en-US" altLang="zh-CN" sz="7200" dirty="0"/>
              <a:t>Thank you! 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849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Background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NAO Robot</a:t>
            </a:r>
            <a:endParaRPr lang="en-US" altLang="zh-CN" sz="2400" dirty="0"/>
          </a:p>
          <a:p>
            <a:r>
              <a:rPr lang="en-AU" sz="2400" dirty="0"/>
              <a:t>Robot in </a:t>
            </a:r>
            <a:r>
              <a:rPr lang="en-AU" sz="2400"/>
              <a:t>Early Childhood Education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System Architecture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9D5E-1D2F-425D-A7D8-9991D12C7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Wordpress</a:t>
            </a:r>
            <a:endParaRPr lang="en-US" altLang="zh-CN" sz="2800" dirty="0"/>
          </a:p>
          <a:p>
            <a:r>
              <a:rPr lang="en-US" altLang="zh-CN" sz="2800" dirty="0"/>
              <a:t>Front-End Languages</a:t>
            </a:r>
            <a:r>
              <a:rPr lang="en-US" altLang="zh-CN" dirty="0"/>
              <a:t>: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altLang="zh-CN" sz="2000" dirty="0"/>
              <a:t>PHP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altLang="zh-CN" sz="2000" dirty="0"/>
              <a:t>CSS</a:t>
            </a:r>
          </a:p>
          <a:p>
            <a:r>
              <a:rPr lang="en-AU" sz="2800" dirty="0"/>
              <a:t>Tableau</a:t>
            </a:r>
          </a:p>
          <a:p>
            <a:endParaRPr lang="en-AU" sz="2800" dirty="0"/>
          </a:p>
          <a:p>
            <a:endParaRPr lang="en-AU" sz="2800" dirty="0"/>
          </a:p>
          <a:p>
            <a:pPr marL="0" indent="0">
              <a:buNone/>
            </a:pPr>
            <a:r>
              <a:rPr lang="en-AU" altLang="zh-CN" sz="2800" dirty="0"/>
              <a:t>I</a:t>
            </a:r>
            <a:r>
              <a:rPr lang="en-US" altLang="zh-CN" sz="2800" dirty="0" err="1"/>
              <a:t>ndependent</a:t>
            </a:r>
            <a:r>
              <a:rPr lang="en-US" altLang="zh-CN" sz="2800" dirty="0"/>
              <a:t> Learning</a:t>
            </a:r>
            <a:endParaRPr lang="en-AU" sz="2800" dirty="0"/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Personal Input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Diversity</a:t>
            </a:r>
          </a:p>
          <a:p>
            <a:r>
              <a:rPr lang="en-US" altLang="zh-CN" sz="2800" dirty="0"/>
              <a:t>Problem solving skills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4E9AA0-C81D-449B-A61F-E94D6D93F8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Task Completed---</a:t>
            </a:r>
            <a:br>
              <a:rPr lang="en-AU" dirty="0"/>
            </a:br>
            <a:r>
              <a:rPr lang="en-AU" dirty="0"/>
              <a:t>		</a:t>
            </a:r>
            <a:r>
              <a:rPr lang="en-AU" dirty="0" err="1"/>
              <a:t>Preset</a:t>
            </a:r>
            <a:r>
              <a:rPr lang="en-AU" dirty="0"/>
              <a:t> Super Web on Oracle Cloud </a:t>
            </a:r>
            <a:r>
              <a:rPr lang="en-AU" dirty="0" err="1"/>
              <a:t>Infrasturcture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A7080-495A-4E8D-96C4-43C98F174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F8483-A339-4F5C-AE21-E9737075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" y="1634723"/>
            <a:ext cx="12186221" cy="4623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F0512-64CA-4E67-BBDA-F086C240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93" y="3160532"/>
            <a:ext cx="4829849" cy="1571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90733-DF13-4764-8615-5521CAE27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" y="1813321"/>
            <a:ext cx="8285443" cy="838711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Task Completed---</a:t>
            </a:r>
            <a:br>
              <a:rPr lang="en-AU" sz="3600" dirty="0"/>
            </a:br>
            <a:r>
              <a:rPr lang="en-AU" sz="3600" dirty="0"/>
              <a:t>		New Triple A Super Web Prototype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9689D0-9DBD-4A6D-B200-268D724136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8151E8A-CD37-4BC4-8E74-EBEB7DA16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16459"/>
            <a:ext cx="9980682" cy="47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4D40-8CAF-49EE-AA8B-AEC99751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Task Completed---</a:t>
            </a:r>
            <a:br>
              <a:rPr lang="en-AU" sz="3600" dirty="0"/>
            </a:br>
            <a:r>
              <a:rPr lang="en-AU" sz="3600" dirty="0"/>
              <a:t>			Web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A3F73-85EC-40BF-ACA3-32145106E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9" y="1470848"/>
            <a:ext cx="5673012" cy="5325416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E7B0EC7-2B46-4312-A343-18BFB89F8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399686"/>
            <a:ext cx="5309118" cy="54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Values for Company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75768" y="1642573"/>
            <a:ext cx="9909813" cy="4445611"/>
          </a:xfrm>
        </p:spPr>
        <p:txBody>
          <a:bodyPr/>
          <a:lstStyle/>
          <a:p>
            <a:r>
              <a:rPr lang="en-AU" sz="3200" dirty="0"/>
              <a:t>Economic value</a:t>
            </a:r>
            <a:r>
              <a:rPr lang="en-AU" dirty="0"/>
              <a:t>	</a:t>
            </a:r>
          </a:p>
          <a:p>
            <a:pPr lvl="5">
              <a:buFont typeface="Wingdings" panose="05000000000000000000" pitchFamily="2" charset="2"/>
              <a:buChar char="ü"/>
            </a:pPr>
            <a:r>
              <a:rPr lang="en-AU" sz="2800" dirty="0"/>
              <a:t>Reduced time costs for web maintenance</a:t>
            </a:r>
          </a:p>
          <a:p>
            <a:pPr lvl="5">
              <a:buFont typeface="Wingdings" panose="05000000000000000000" pitchFamily="2" charset="2"/>
              <a:buChar char="ü"/>
            </a:pPr>
            <a:r>
              <a:rPr lang="en-AU" sz="2800" dirty="0"/>
              <a:t>Reduced financial costs for building new web</a:t>
            </a:r>
          </a:p>
          <a:p>
            <a:pPr lvl="5">
              <a:buFont typeface="Wingdings" panose="05000000000000000000" pitchFamily="2" charset="2"/>
              <a:buChar char="ü"/>
            </a:pPr>
            <a:r>
              <a:rPr lang="en-AU" sz="2800" dirty="0"/>
              <a:t>Increase chance of purchasing by providing more attractive web</a:t>
            </a:r>
          </a:p>
          <a:p>
            <a:pPr lvl="5">
              <a:buFont typeface="Wingdings" panose="05000000000000000000" pitchFamily="2" charset="2"/>
              <a:buChar char="ü"/>
            </a:pPr>
            <a:r>
              <a:rPr lang="en-AU" sz="2800" dirty="0"/>
              <a:t>Insights on potential market by providing web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What have I learnt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FA9FD-BD23-47B6-9B32-43458C4089D8}"/>
              </a:ext>
            </a:extLst>
          </p:cNvPr>
          <p:cNvSpPr/>
          <p:nvPr/>
        </p:nvSpPr>
        <p:spPr>
          <a:xfrm>
            <a:off x="1104899" y="1871898"/>
            <a:ext cx="99806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Teamwork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ACS Code of Professional Conduct</a:t>
            </a:r>
          </a:p>
          <a:p>
            <a:r>
              <a:rPr lang="en-AU" sz="2800" dirty="0"/>
              <a:t>			--- </a:t>
            </a:r>
            <a:r>
              <a:rPr lang="en-AU" sz="2000" dirty="0"/>
              <a:t>Competence, Honest, etc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78</TotalTime>
  <Words>133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Euphemia</vt:lpstr>
      <vt:lpstr>Plantagenet Cherokee</vt:lpstr>
      <vt:lpstr>Wingdings</vt:lpstr>
      <vt:lpstr>Academic Literature 16x9</vt:lpstr>
      <vt:lpstr>Xinjie Lan &amp; Liuyi  Chai  Presentation</vt:lpstr>
      <vt:lpstr>Background</vt:lpstr>
      <vt:lpstr>System Architecture</vt:lpstr>
      <vt:lpstr>Personal Input</vt:lpstr>
      <vt:lpstr>Task Completed---   Preset Super Web on Oracle Cloud Infrasturcture</vt:lpstr>
      <vt:lpstr>Task Completed---   New Triple A Super Web Prototype</vt:lpstr>
      <vt:lpstr>Task Completed---    Web Analytics</vt:lpstr>
      <vt:lpstr>Values for Company</vt:lpstr>
      <vt:lpstr>What have I learnt</vt:lpstr>
      <vt:lpstr>Communication Media  </vt:lpstr>
      <vt:lpstr>Importance of learning the professional skills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Xinjie Lan Presentation</dc:title>
  <dc:creator>Xinjie</dc:creator>
  <cp:lastModifiedBy>xinjie lan</cp:lastModifiedBy>
  <cp:revision>7</cp:revision>
  <dcterms:created xsi:type="dcterms:W3CDTF">2019-02-05T23:41:30Z</dcterms:created>
  <dcterms:modified xsi:type="dcterms:W3CDTF">2019-05-22T08:51:02Z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